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5"/>
  </p:notesMasterIdLst>
  <p:handoutMasterIdLst>
    <p:handoutMasterId r:id="rId126"/>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56" r:id="rId42"/>
    <p:sldId id="757" r:id="rId43"/>
    <p:sldId id="758" r:id="rId44"/>
    <p:sldId id="759" r:id="rId45"/>
    <p:sldId id="768"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6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07" d="100"/>
          <a:sy n="107" d="100"/>
        </p:scale>
        <p:origin x="108"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1323682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2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448780"/>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r>
              <a:rPr lang="en-US" altLang="ja-JP" sz="2000" kern="0" dirty="0">
                <a:solidFill>
                  <a:srgbClr val="5F5F5F"/>
                </a:solidFill>
              </a:rPr>
              <a:t>(</a:t>
            </a:r>
            <a:r>
              <a:rPr lang="ja-JP" altLang="en-US" sz="2000" kern="0" dirty="0">
                <a:solidFill>
                  <a:srgbClr val="5F5F5F"/>
                </a:solidFill>
              </a:rPr>
              <a:t>もしくはダウンロードした</a:t>
            </a:r>
            <a:r>
              <a:rPr lang="en-US" altLang="ja-JP" sz="2000" kern="0" dirty="0">
                <a:solidFill>
                  <a:srgbClr val="5F5F5F"/>
                </a:solidFill>
              </a:rPr>
              <a:t>ZIP</a:t>
            </a:r>
            <a:r>
              <a:rPr lang="ja-JP" altLang="en-US" sz="2000" kern="0" dirty="0">
                <a:solidFill>
                  <a:srgbClr val="5F5F5F"/>
                </a:solidFill>
              </a:rPr>
              <a:t>ファイル</a:t>
            </a:r>
            <a:r>
              <a:rPr lang="en-US" altLang="ja-JP" sz="2000" kern="0" dirty="0">
                <a:solidFill>
                  <a:srgbClr val="5F5F5F"/>
                </a:solidFill>
              </a:rPr>
              <a:t>)</a:t>
            </a: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C++</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C++</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p:txBody>
      </p:sp>
      <p:pic>
        <p:nvPicPr>
          <p:cNvPr id="2" name="図 1">
            <a:extLst>
              <a:ext uri="{FF2B5EF4-FFF2-40B4-BE49-F238E27FC236}">
                <a16:creationId xmlns:a16="http://schemas.microsoft.com/office/drawing/2014/main" id="{3DD32C21-9FAD-43A6-93B6-0D96BD6DE10F}"/>
              </a:ext>
            </a:extLst>
          </p:cNvPr>
          <p:cNvPicPr>
            <a:picLocks noChangeAspect="1"/>
          </p:cNvPicPr>
          <p:nvPr/>
        </p:nvPicPr>
        <p:blipFill>
          <a:blip r:embed="rId3"/>
          <a:stretch>
            <a:fillRect/>
          </a:stretch>
        </p:blipFill>
        <p:spPr>
          <a:xfrm>
            <a:off x="2141730" y="2528900"/>
            <a:ext cx="4680520" cy="39544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eaLnBrk="1" hangingPunct="1">
              <a:lnSpc>
                <a:spcPct val="80000"/>
              </a:lnSpc>
            </a:pPr>
            <a:r>
              <a:rPr lang="en-US" altLang="ja-JP" sz="2000" dirty="0">
                <a:solidFill>
                  <a:srgbClr val="5F5F5F"/>
                </a:solidFill>
              </a:rPr>
              <a:t>installer</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rPr>
              <a:t>RTM</a:t>
            </a:r>
            <a:r>
              <a:rPr lang="ja-JP" altLang="en-US" sz="1600" dirty="0">
                <a:solidFill>
                  <a:srgbClr val="5F5F5F"/>
                </a:solidFill>
              </a:rPr>
              <a:t>強化月間</a:t>
            </a:r>
            <a:r>
              <a:rPr lang="en-US" altLang="ja-JP" sz="1600" dirty="0">
                <a:solidFill>
                  <a:srgbClr val="5F5F5F"/>
                </a:solidFill>
              </a:rPr>
              <a:t>2018 in </a:t>
            </a:r>
            <a:r>
              <a:rPr lang="ja-JP" altLang="en-US" sz="1600" dirty="0">
                <a:solidFill>
                  <a:srgbClr val="5F5F5F"/>
                </a:solidFill>
              </a:rPr>
              <a:t>早稲田大学のページ</a:t>
            </a:r>
            <a:endParaRPr lang="en-US" altLang="ja-JP" sz="1600" dirty="0">
              <a:solidFill>
                <a:srgbClr val="5F5F5F"/>
              </a:solidFill>
            </a:endParaRPr>
          </a:p>
          <a:p>
            <a:pPr lvl="1" eaLnBrk="1" hangingPunct="1">
              <a:lnSpc>
                <a:spcPct val="80000"/>
              </a:lnSpc>
            </a:pPr>
            <a:r>
              <a:rPr lang="en-US" altLang="ja-JP" sz="1600" dirty="0">
                <a:solidFill>
                  <a:srgbClr val="5F5F5F"/>
                </a:solidFill>
              </a:rPr>
              <a:t>http://openrtm.org/bootcamp_waseda</a:t>
            </a: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4" name="図 3">
            <a:extLst>
              <a:ext uri="{FF2B5EF4-FFF2-40B4-BE49-F238E27FC236}">
                <a16:creationId xmlns:a16="http://schemas.microsoft.com/office/drawing/2014/main" id="{AD69F22F-BCFD-4CD9-9805-C1ED5C32D2FF}"/>
              </a:ext>
            </a:extLst>
          </p:cNvPr>
          <p:cNvPicPr>
            <a:picLocks noChangeAspect="1"/>
          </p:cNvPicPr>
          <p:nvPr/>
        </p:nvPicPr>
        <p:blipFill>
          <a:blip r:embed="rId3"/>
          <a:stretch>
            <a:fillRect/>
          </a:stretch>
        </p:blipFill>
        <p:spPr>
          <a:xfrm>
            <a:off x="1736685" y="2044499"/>
            <a:ext cx="5580620" cy="47148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600" dirty="0" err="1">
                <a:solidFill>
                  <a:srgbClr val="5F5F5F"/>
                </a:solidFill>
              </a:rPr>
              <a:t>omniORB</a:t>
            </a:r>
            <a:endParaRPr lang="en-US" altLang="ja-JP" sz="16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libomniorb4-dev </a:t>
            </a:r>
            <a:r>
              <a:rPr lang="en-US" altLang="ja-JP" sz="1200" dirty="0" err="1">
                <a:solidFill>
                  <a:srgbClr val="5F5F5F"/>
                </a:solidFill>
              </a:rPr>
              <a:t>omniidl</a:t>
            </a:r>
            <a:r>
              <a:rPr lang="en-US" altLang="ja-JP" sz="1200" dirty="0">
                <a:solidFill>
                  <a:srgbClr val="5F5F5F"/>
                </a:solidFill>
              </a:rPr>
              <a:t> </a:t>
            </a:r>
            <a:r>
              <a:rPr lang="en-US" altLang="ja-JP" sz="1200" dirty="0" err="1">
                <a:solidFill>
                  <a:srgbClr val="5F5F5F"/>
                </a:solidFill>
              </a:rPr>
              <a:t>omniorb</a:t>
            </a:r>
            <a:r>
              <a:rPr lang="en-US" altLang="ja-JP" sz="1200" dirty="0">
                <a:solidFill>
                  <a:srgbClr val="5F5F5F"/>
                </a:solidFill>
              </a:rPr>
              <a:t>-nameserver</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python-</a:t>
            </a:r>
            <a:r>
              <a:rPr lang="en-US" altLang="ja-JP" sz="1200" dirty="0" err="1">
                <a:solidFill>
                  <a:srgbClr val="5F5F5F"/>
                </a:solidFill>
              </a:rPr>
              <a:t>omniorb</a:t>
            </a:r>
            <a:r>
              <a:rPr lang="en-US" altLang="ja-JP" sz="1200" dirty="0">
                <a:solidFill>
                  <a:srgbClr val="5F5F5F"/>
                </a:solidFill>
              </a:rPr>
              <a:t>-omg </a:t>
            </a:r>
            <a:r>
              <a:rPr lang="en-US" altLang="ja-JP" sz="1200" dirty="0" err="1">
                <a:solidFill>
                  <a:srgbClr val="5F5F5F"/>
                </a:solidFill>
              </a:rPr>
              <a:t>omniidl</a:t>
            </a:r>
            <a:r>
              <a:rPr lang="en-US" altLang="ja-JP" sz="1200" dirty="0">
                <a:solidFill>
                  <a:srgbClr val="5F5F5F"/>
                </a:solidFill>
              </a:rPr>
              <a:t>-python</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CDC6D62-7010-4EC1-8EE1-54067B3CD213}"/>
              </a:ext>
            </a:extLst>
          </p:cNvPr>
          <p:cNvPicPr>
            <a:picLocks noChangeAspect="1"/>
          </p:cNvPicPr>
          <p:nvPr/>
        </p:nvPicPr>
        <p:blipFill>
          <a:blip r:embed="rId3"/>
          <a:stretch>
            <a:fillRect/>
          </a:stretch>
        </p:blipFill>
        <p:spPr>
          <a:xfrm>
            <a:off x="566737" y="1734482"/>
            <a:ext cx="8120063" cy="5006150"/>
          </a:xfrm>
          <a:prstGeom prst="rect">
            <a:avLst/>
          </a:prstGeom>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(Raspberry Pi</a:t>
            </a:r>
            <a:r>
              <a:rPr lang="ja-JP" altLang="en-US" sz="2400" dirty="0">
                <a:solidFill>
                  <a:srgbClr val="5F5F5F"/>
                </a:solidFill>
              </a:rPr>
              <a:t>マウス</a:t>
            </a:r>
            <a:r>
              <a:rPr lang="en-US" altLang="ja-JP" sz="2400" dirty="0">
                <a:solidFill>
                  <a:srgbClr val="5F5F5F"/>
                </a:solidFill>
              </a:rPr>
              <a:t>)</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センサ値が一定以上の場合に停止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52900" y="2295759"/>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1572652"/>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1658736"/>
            <a:ext cx="3626895" cy="1770264"/>
          </a:xfrm>
          <a:prstGeom prst="rect">
            <a:avLst/>
          </a:prstGeom>
        </p:spPr>
      </p:pic>
      <p:pic>
        <p:nvPicPr>
          <p:cNvPr id="4" name="図 3">
            <a:extLst>
              <a:ext uri="{FF2B5EF4-FFF2-40B4-BE49-F238E27FC236}">
                <a16:creationId xmlns:a16="http://schemas.microsoft.com/office/drawing/2014/main" id="{60D829B8-96AA-4612-8397-7FF34189B6CE}"/>
              </a:ext>
            </a:extLst>
          </p:cNvPr>
          <p:cNvPicPr>
            <a:picLocks noChangeAspect="1"/>
          </p:cNvPicPr>
          <p:nvPr/>
        </p:nvPicPr>
        <p:blipFill>
          <a:blip r:embed="rId5"/>
          <a:stretch>
            <a:fillRect/>
          </a:stretch>
        </p:blipFill>
        <p:spPr>
          <a:xfrm>
            <a:off x="774145" y="4004483"/>
            <a:ext cx="3447592" cy="245029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モーター電源投入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外側のスイッチをオンにする</a:t>
            </a:r>
            <a:endParaRPr lang="en-US" altLang="ja-JP" sz="18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08781" y="5139190"/>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FEB40B5E-ED72-40B1-93CA-79A24E644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2168289"/>
            <a:ext cx="2902217" cy="285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11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35095</TotalTime>
  <Words>10459</Words>
  <Application>Microsoft Office PowerPoint</Application>
  <PresentationFormat>画面に合わせる (4:3)</PresentationFormat>
  <Paragraphs>1724</Paragraphs>
  <Slides>123</Slides>
  <Notes>118</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123</vt:i4>
      </vt:variant>
    </vt:vector>
  </HeadingPairs>
  <TitlesOfParts>
    <vt:vector size="128"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動作確認</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1156</cp:revision>
  <cp:lastPrinted>2018-07-03T01:27:12Z</cp:lastPrinted>
  <dcterms:created xsi:type="dcterms:W3CDTF">2005-10-20T13:06:43Z</dcterms:created>
  <dcterms:modified xsi:type="dcterms:W3CDTF">2018-07-03T05:44:07Z</dcterms:modified>
</cp:coreProperties>
</file>